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9" r:id="rId10"/>
    <p:sldId id="266" r:id="rId11"/>
    <p:sldId id="265" r:id="rId12"/>
    <p:sldId id="267" r:id="rId13"/>
    <p:sldId id="268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deep, Anuvind" userId="bb9c96b4-8928-4a1b-95da-07ca63b76826" providerId="ADAL" clId="{160D1799-6562-4324-A4BF-9F2061E9E5AB}"/>
    <pc:docChg chg="delSld modSld sldOrd">
      <pc:chgData name="Pradeep, Anuvind" userId="bb9c96b4-8928-4a1b-95da-07ca63b76826" providerId="ADAL" clId="{160D1799-6562-4324-A4BF-9F2061E9E5AB}" dt="2023-12-07T19:06:17.629" v="4"/>
      <pc:docMkLst>
        <pc:docMk/>
      </pc:docMkLst>
      <pc:sldChg chg="del">
        <pc:chgData name="Pradeep, Anuvind" userId="bb9c96b4-8928-4a1b-95da-07ca63b76826" providerId="ADAL" clId="{160D1799-6562-4324-A4BF-9F2061E9E5AB}" dt="2023-12-07T05:44:24.543" v="0" actId="2696"/>
        <pc:sldMkLst>
          <pc:docMk/>
          <pc:sldMk cId="95992585" sldId="256"/>
        </pc:sldMkLst>
      </pc:sldChg>
      <pc:sldChg chg="ord">
        <pc:chgData name="Pradeep, Anuvind" userId="bb9c96b4-8928-4a1b-95da-07ca63b76826" providerId="ADAL" clId="{160D1799-6562-4324-A4BF-9F2061E9E5AB}" dt="2023-12-07T19:06:17.629" v="4"/>
        <pc:sldMkLst>
          <pc:docMk/>
          <pc:sldMk cId="95992585" sldId="265"/>
        </pc:sldMkLst>
      </pc:sldChg>
      <pc:sldChg chg="ord">
        <pc:chgData name="Pradeep, Anuvind" userId="bb9c96b4-8928-4a1b-95da-07ca63b76826" providerId="ADAL" clId="{160D1799-6562-4324-A4BF-9F2061E9E5AB}" dt="2023-12-07T19:05:53.531" v="2"/>
        <pc:sldMkLst>
          <pc:docMk/>
          <pc:sldMk cId="95992585" sldId="269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SCI 5360">
            <a:extLst>
              <a:ext uri="{FF2B5EF4-FFF2-40B4-BE49-F238E27FC236}">
                <a16:creationId xmlns:a16="http://schemas.microsoft.com/office/drawing/2014/main" id="{2807C47E-C130-43B2-BBC6-C5C01DF27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00" y="0"/>
            <a:ext cx="12374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Major Weather Events in Texas">
            <a:extLst>
              <a:ext uri="{FF2B5EF4-FFF2-40B4-BE49-F238E27FC236}">
                <a16:creationId xmlns:a16="http://schemas.microsoft.com/office/drawing/2014/main" id="{7BAACE8B-B0ED-4289-B7D0-C84EF3C2B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Reasons for  Delay">
            <a:extLst>
              <a:ext uri="{FF2B5EF4-FFF2-40B4-BE49-F238E27FC236}">
                <a16:creationId xmlns:a16="http://schemas.microsoft.com/office/drawing/2014/main" id="{19364DD4-4597-45EA-A264-B1127A015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Average Delay by Route">
            <a:extLst>
              <a:ext uri="{FF2B5EF4-FFF2-40B4-BE49-F238E27FC236}">
                <a16:creationId xmlns:a16="http://schemas.microsoft.com/office/drawing/2014/main" id="{051E6B86-C9CD-4EB4-8C4D-7F15BB222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Diversion and Airline Punctuality (2)">
            <a:extLst>
              <a:ext uri="{FF2B5EF4-FFF2-40B4-BE49-F238E27FC236}">
                <a16:creationId xmlns:a16="http://schemas.microsoft.com/office/drawing/2014/main" id="{DDF56745-671B-4C8E-A9DC-999B08496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Conclusion">
            <a:extLst>
              <a:ext uri="{FF2B5EF4-FFF2-40B4-BE49-F238E27FC236}">
                <a16:creationId xmlns:a16="http://schemas.microsoft.com/office/drawing/2014/main" id="{89747C0D-46EC-444C-8EA9-11897B46F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 descr="Thank you">
            <a:extLst>
              <a:ext uri="{FF2B5EF4-FFF2-40B4-BE49-F238E27FC236}">
                <a16:creationId xmlns:a16="http://schemas.microsoft.com/office/drawing/2014/main" id="{A045D632-CA2C-457C-9D20-AAAF6B338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Introduction">
            <a:extLst>
              <a:ext uri="{FF2B5EF4-FFF2-40B4-BE49-F238E27FC236}">
                <a16:creationId xmlns:a16="http://schemas.microsoft.com/office/drawing/2014/main" id="{61E42029-FE7F-478F-9F70-59BA89A1D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96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Dataset">
            <a:extLst>
              <a:ext uri="{FF2B5EF4-FFF2-40B4-BE49-F238E27FC236}">
                <a16:creationId xmlns:a16="http://schemas.microsoft.com/office/drawing/2014/main" id="{4EE4890F-83C2-4084-95C9-C5B67EE2C0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Goals">
            <a:extLst>
              <a:ext uri="{FF2B5EF4-FFF2-40B4-BE49-F238E27FC236}">
                <a16:creationId xmlns:a16="http://schemas.microsoft.com/office/drawing/2014/main" id="{3267D0BB-524B-4E25-9C8F-CCC68F42F5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Dataset ">
            <a:extLst>
              <a:ext uri="{FF2B5EF4-FFF2-40B4-BE49-F238E27FC236}">
                <a16:creationId xmlns:a16="http://schemas.microsoft.com/office/drawing/2014/main" id="{44681422-9878-41BD-AD5E-4EBF93C0E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Dataset Over view- 2015">
            <a:extLst>
              <a:ext uri="{FF2B5EF4-FFF2-40B4-BE49-F238E27FC236}">
                <a16:creationId xmlns:a16="http://schemas.microsoft.com/office/drawing/2014/main" id="{0AC1F34D-5CFB-4EF7-81C6-9B34536EC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Airline Traffic in 2015">
            <a:extLst>
              <a:ext uri="{FF2B5EF4-FFF2-40B4-BE49-F238E27FC236}">
                <a16:creationId xmlns:a16="http://schemas.microsoft.com/office/drawing/2014/main" id="{C395DECD-E4BC-40FD-AFC3-ABDEC260ED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53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State Wise Cancellation and Busiest Airport">
            <a:extLst>
              <a:ext uri="{FF2B5EF4-FFF2-40B4-BE49-F238E27FC236}">
                <a16:creationId xmlns:a16="http://schemas.microsoft.com/office/drawing/2014/main" id="{58118EDB-DECE-400C-806C-750784F13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" y="0"/>
            <a:ext cx="122834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Cancellation Reasons">
            <a:extLst>
              <a:ext uri="{FF2B5EF4-FFF2-40B4-BE49-F238E27FC236}">
                <a16:creationId xmlns:a16="http://schemas.microsoft.com/office/drawing/2014/main" id="{1AEFA324-FC45-4AD7-B11B-5D0DBB27C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Navaneeth, Arathi</cp:lastModifiedBy>
  <cp:revision>4</cp:revision>
  <dcterms:created xsi:type="dcterms:W3CDTF">2023-12-07T05:42:53Z</dcterms:created>
  <dcterms:modified xsi:type="dcterms:W3CDTF">2023-12-12T23:46:43Z</dcterms:modified>
</cp:coreProperties>
</file>

<file path=docProps/thumbnail.jpeg>
</file>